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</p:sldIdLst>
  <p:sldSz cx="9144000" cy="6858000" type="screen4x3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33567"/>
      </p:ext>
    </p:extLst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3540"/>
      </p:ext>
    </p:extLst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32729"/>
      </p:ext>
    </p:extLst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72853"/>
      </p:ext>
    </p:extLst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46071"/>
      </p:ext>
    </p:extLst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3654"/>
      </p:ext>
    </p:extLst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08043"/>
      </p:ext>
    </p:extLst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95630"/>
      </p:ext>
    </p:extLst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17944"/>
      </p:ext>
    </p:extLst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62264"/>
      </p:ext>
    </p:extLst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93744"/>
      </p:ext>
    </p:extLst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randomBar dir="vert"/>
  </p:transition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91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80112" y="1484784"/>
            <a:ext cx="3312468" cy="1470025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latin typeface="Comic Sans MS" pitchFamily="66" charset="0"/>
              </a:rPr>
              <a:t>Creaties</a:t>
            </a:r>
            <a:r>
              <a:rPr lang="en-US" sz="5400" dirty="0" smtClean="0">
                <a:latin typeface="Comic Sans MS" pitchFamily="66" charset="0"/>
              </a:rPr>
              <a:t> in </a:t>
            </a:r>
            <a:r>
              <a:rPr lang="en-US" sz="5400" dirty="0" err="1" smtClean="0">
                <a:latin typeface="Comic Sans MS" pitchFamily="66" charset="0"/>
              </a:rPr>
              <a:t>opdracht</a:t>
            </a:r>
            <a:r>
              <a:rPr lang="en-US" sz="5400" smtClean="0">
                <a:latin typeface="Comic Sans MS" pitchFamily="66" charset="0"/>
              </a:rPr>
              <a:t/>
            </a:r>
            <a:br>
              <a:rPr lang="en-US" sz="5400" smtClean="0">
                <a:latin typeface="Comic Sans MS" pitchFamily="66" charset="0"/>
              </a:rPr>
            </a:br>
            <a:r>
              <a:rPr lang="en-US" sz="5400">
                <a:latin typeface="Comic Sans MS" pitchFamily="66" charset="0"/>
              </a:rPr>
              <a:t>1</a:t>
            </a:r>
            <a:r>
              <a:rPr lang="en-US" sz="5400" smtClean="0">
                <a:latin typeface="Comic Sans MS" pitchFamily="66" charset="0"/>
              </a:rPr>
              <a:t>         </a:t>
            </a:r>
            <a:endParaRPr lang="nl-NL" sz="5400" dirty="0">
              <a:latin typeface="Comic Sans MS" pitchFamily="66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69962" y="4797152"/>
            <a:ext cx="4000500" cy="14177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CKC-</a:t>
            </a:r>
            <a:r>
              <a:rPr lang="en-US" dirty="0" err="1" smtClean="0">
                <a:solidFill>
                  <a:schemeClr val="bg1"/>
                </a:solidFill>
                <a:latin typeface="Comic Sans MS" pitchFamily="66" charset="0"/>
              </a:rPr>
              <a:t>Tekenen</a:t>
            </a: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2010-2011</a:t>
            </a:r>
          </a:p>
          <a:p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Mark </a:t>
            </a:r>
            <a:r>
              <a:rPr lang="en-US" dirty="0" err="1" smtClean="0">
                <a:solidFill>
                  <a:schemeClr val="bg1"/>
                </a:solidFill>
                <a:latin typeface="Comic Sans MS" pitchFamily="66" charset="0"/>
              </a:rPr>
              <a:t>Snijdewint</a:t>
            </a:r>
            <a:endParaRPr lang="nl-NL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87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16455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3902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484768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0"/>
            <a:ext cx="8758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019590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7939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398008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008298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03151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16228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654025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13" y="0"/>
            <a:ext cx="4321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397855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1938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72"/>
          <p:cNvPicPr>
            <a:picLocks noGrp="1" noChangeAspect="1"/>
          </p:cNvPicPr>
          <p:nvPr isPhoto="1"/>
        </p:nvPicPr>
        <p:blipFill>
          <a:blip r:embed="rId2" cstate="print">
            <a:lum contras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3" y="0"/>
            <a:ext cx="5551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162505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10148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64472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63" y="0"/>
            <a:ext cx="3113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57340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8" y="0"/>
            <a:ext cx="3514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90981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0"/>
            <a:ext cx="5360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27475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75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34925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45</TotalTime>
  <Words>8</Words>
  <Application>Microsoft Office PowerPoint</Application>
  <PresentationFormat>Diavoorstelling (4:3)</PresentationFormat>
  <Paragraphs>5</Paragraphs>
  <Slides>20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2" baseType="lpstr">
      <vt:lpstr>BlackTie</vt:lpstr>
      <vt:lpstr>Kantoorthema</vt:lpstr>
      <vt:lpstr>Creaties in opdracht 1  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Snijdewint</dc:creator>
  <cp:lastModifiedBy>Snijdewint</cp:lastModifiedBy>
  <cp:revision>9</cp:revision>
  <dcterms:created xsi:type="dcterms:W3CDTF">2011-05-16T13:48:16Z</dcterms:created>
  <dcterms:modified xsi:type="dcterms:W3CDTF">2011-06-06T14:00:58Z</dcterms:modified>
</cp:coreProperties>
</file>